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8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gs351consulting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Buffalo Consultants Inc.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For Big G Roofing &amp; Siding LLC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100" y="2715963"/>
            <a:ext cx="8222100" cy="181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Sarah Floss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Brandon Glauber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April Noe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Justin Rielge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Helen Yu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29125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Problems with your current system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You came to us due to the lack of efficiency for your overall outdated inventory tracking system.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Experienced many flaws with your old system: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Hard to keep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updated records of your subcontractors</a:t>
            </a:r>
            <a:r>
              <a:rPr lang="en"/>
              <a:t>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Locations, materials 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Hard to keep updated inventory records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Website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More info on each member of our consulting team can be found on our website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Website link: </a:t>
            </a:r>
            <a:r>
              <a:rPr lang="en" dirty="0" smtClean="0">
                <a:hlinkClick r:id="rId3"/>
              </a:rPr>
              <a:t>http</a:t>
            </a:r>
            <a:r>
              <a:rPr lang="en" dirty="0">
                <a:hlinkClick r:id="rId3"/>
              </a:rPr>
              <a:t>://</a:t>
            </a:r>
            <a:r>
              <a:rPr lang="en" dirty="0" smtClean="0">
                <a:hlinkClick r:id="rId3"/>
              </a:rPr>
              <a:t>mgs351consulting.weebly.com</a:t>
            </a:r>
            <a:r>
              <a:rPr lang="en" dirty="0" smtClean="0"/>
              <a:t> 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Roboto</vt:lpstr>
      <vt:lpstr>Arial</vt:lpstr>
      <vt:lpstr>geometric</vt:lpstr>
      <vt:lpstr>Buffalo Consultants Inc. For Big G Roofing &amp; Siding LLC</vt:lpstr>
      <vt:lpstr>Problems with your current system </vt:lpstr>
      <vt:lpstr>Group Website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Buffalo Consultants Inc. For Big G Roofing &amp; Siding LLC</dc:title>
  <dc:creator>Justin Riegle</dc:creator>
  <cp:lastModifiedBy>Justin Riegle</cp:lastModifiedBy>
  <cp:revision>2</cp:revision>
  <dcterms:modified xsi:type="dcterms:W3CDTF">2016-12-09T16:41:19Z</dcterms:modified>
</cp:coreProperties>
</file>